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71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0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1EF8-0320-784B-A707-BA83BC165AA1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9A6D-14EA-1942-B0A9-17BC87040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1EF8-0320-784B-A707-BA83BC165AA1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9A6D-14EA-1942-B0A9-17BC87040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1EF8-0320-784B-A707-BA83BC165AA1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9A6D-14EA-1942-B0A9-17BC87040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1EF8-0320-784B-A707-BA83BC165AA1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9A6D-14EA-1942-B0A9-17BC87040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1EF8-0320-784B-A707-BA83BC165AA1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9A6D-14EA-1942-B0A9-17BC87040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1EF8-0320-784B-A707-BA83BC165AA1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9A6D-14EA-1942-B0A9-17BC87040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1EF8-0320-784B-A707-BA83BC165AA1}" type="datetimeFigureOut">
              <a:rPr lang="en-US" smtClean="0"/>
              <a:t>2/10/15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9A6D-14EA-1942-B0A9-17BC87040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1EF8-0320-784B-A707-BA83BC165AA1}" type="datetimeFigureOut">
              <a:rPr lang="en-US" smtClean="0"/>
              <a:t>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9A6D-14EA-1942-B0A9-17BC87040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1EF8-0320-784B-A707-BA83BC165AA1}" type="datetimeFigureOut">
              <a:rPr lang="en-US" smtClean="0"/>
              <a:t>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9A6D-14EA-1942-B0A9-17BC87040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1EF8-0320-784B-A707-BA83BC165AA1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9A6D-14EA-1942-B0A9-17BC87040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1EF8-0320-784B-A707-BA83BC165AA1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9A6D-14EA-1942-B0A9-17BC87040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01EF8-0320-784B-A707-BA83BC165AA1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E9A6D-14EA-1942-B0A9-17BC870403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Feb. 11, 2015		Warm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your favorite activity in the Raisin booklet? Why?</a:t>
            </a:r>
          </a:p>
          <a:p>
            <a:r>
              <a:rPr lang="en-US" dirty="0" smtClean="0"/>
              <a:t>Which was your least favorite?</a:t>
            </a:r>
          </a:p>
          <a:p>
            <a:endParaRPr lang="en-US" dirty="0" smtClean="0"/>
          </a:p>
          <a:p>
            <a:r>
              <a:rPr lang="en-US" dirty="0" smtClean="0"/>
              <a:t>Gather your Raisin booklet and your Act 2 questions to turn 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Turn in Act 3 questions!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following on a half sheet of paper:</a:t>
            </a:r>
          </a:p>
          <a:p>
            <a:endParaRPr lang="en-US" dirty="0" smtClean="0"/>
          </a:p>
          <a:p>
            <a:r>
              <a:rPr lang="en-US" dirty="0" smtClean="0"/>
              <a:t>What do you plan to do for your project?</a:t>
            </a:r>
          </a:p>
          <a:p>
            <a:r>
              <a:rPr lang="en-US" dirty="0" smtClean="0"/>
              <a:t>Who (if anyone) are you working with? What are your roles (who is doing what)?</a:t>
            </a:r>
          </a:p>
          <a:p>
            <a:r>
              <a:rPr lang="en-US" dirty="0" smtClean="0"/>
              <a:t>What supplies will you need?</a:t>
            </a:r>
          </a:p>
          <a:p>
            <a:r>
              <a:rPr lang="en-US" dirty="0" smtClean="0"/>
              <a:t>When do you plan to complete this?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New Unit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Reflections – Past to Present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focus: memoir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405" y="2654830"/>
            <a:ext cx="2292794" cy="3471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013" y="2654830"/>
            <a:ext cx="2041236" cy="3454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New Unit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Reflections – Past to Present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focus: memoir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does reading an account of history from a personal perspective make comments about their society?</a:t>
            </a:r>
          </a:p>
          <a:p>
            <a:pPr>
              <a:buNone/>
            </a:pPr>
            <a:r>
              <a:rPr lang="en-US" dirty="0" smtClean="0"/>
              <a:t>How do events in the past shape </a:t>
            </a:r>
            <a:r>
              <a:rPr lang="en-US" smtClean="0"/>
              <a:t>contemporary society?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Warm Up– work with your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Answer in complete sentences: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Write down 5 things you know about the Holocaust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is the Holocaust?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Lunch"/>
                <a:cs typeface="Lunch"/>
              </a:rPr>
              <a:t>Objective</a:t>
            </a:r>
            <a:endParaRPr lang="en-US" dirty="0">
              <a:latin typeface="Lunch"/>
              <a:cs typeface="Lunc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will…</a:t>
            </a:r>
          </a:p>
          <a:p>
            <a:pPr>
              <a:buNone/>
            </a:pPr>
            <a:r>
              <a:rPr lang="en-US" dirty="0" smtClean="0"/>
              <a:t>work in pairs in order to plan a project demonstrating understanding of the themes of </a:t>
            </a:r>
            <a:r>
              <a:rPr lang="en-US" i="1" dirty="0" smtClean="0"/>
              <a:t>A Raisin in the Sun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participate in activities in order to build background information for our new unit of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Homework and Materials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For Tuesday:</a:t>
            </a:r>
          </a:p>
          <a:p>
            <a:pPr>
              <a:buNone/>
            </a:pPr>
            <a:r>
              <a:rPr lang="en-US" dirty="0" smtClean="0"/>
              <a:t>Raisin projects due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For Today:</a:t>
            </a:r>
          </a:p>
          <a:p>
            <a:pPr>
              <a:buNone/>
            </a:pPr>
            <a:r>
              <a:rPr lang="en-US" dirty="0" smtClean="0"/>
              <a:t>Raisin booklet</a:t>
            </a:r>
          </a:p>
          <a:p>
            <a:pPr>
              <a:buNone/>
            </a:pPr>
            <a:r>
              <a:rPr lang="en-US" dirty="0" smtClean="0"/>
              <a:t>During Reading Questions </a:t>
            </a:r>
          </a:p>
          <a:p>
            <a:pPr>
              <a:buNone/>
            </a:pPr>
            <a:r>
              <a:rPr lang="en-US" dirty="0" smtClean="0"/>
              <a:t>Project 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5th Grade Cursive"/>
                <a:cs typeface="5th Grade Cursive"/>
              </a:rPr>
              <a:t>Raisin Booklet</a:t>
            </a:r>
            <a:endParaRPr lang="en-US" dirty="0">
              <a:latin typeface="5th Grade Cursive"/>
              <a:cs typeface="5th Grade Cursiv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Assigned activities:</a:t>
            </a:r>
          </a:p>
          <a:p>
            <a:r>
              <a:rPr lang="en-US" dirty="0" smtClean="0"/>
              <a:t>Connections Among Literature</a:t>
            </a:r>
          </a:p>
          <a:p>
            <a:r>
              <a:rPr lang="en-US" dirty="0" smtClean="0"/>
              <a:t>Dreams</a:t>
            </a:r>
          </a:p>
          <a:p>
            <a:r>
              <a:rPr lang="en-US" dirty="0" smtClean="0"/>
              <a:t>Journal: Family Relationships</a:t>
            </a:r>
            <a:endParaRPr lang="en-US" dirty="0" smtClean="0"/>
          </a:p>
          <a:p>
            <a:r>
              <a:rPr lang="en-US" dirty="0" smtClean="0"/>
              <a:t>Discussion Web #1</a:t>
            </a:r>
          </a:p>
          <a:p>
            <a:r>
              <a:rPr lang="en-US" dirty="0" smtClean="0"/>
              <a:t>Discussion Web #2</a:t>
            </a:r>
          </a:p>
          <a:p>
            <a:r>
              <a:rPr lang="en-US" dirty="0" smtClean="0"/>
              <a:t>Poetry Connection #3</a:t>
            </a:r>
          </a:p>
          <a:p>
            <a:r>
              <a:rPr lang="en-US" dirty="0" smtClean="0"/>
              <a:t>Glossary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Turn in Act 2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>
                <a:latin typeface="5th Grade Cursive"/>
                <a:cs typeface="5th Grade Cursive"/>
              </a:rPr>
              <a:t>Raisin</a:t>
            </a:r>
            <a:r>
              <a:rPr lang="en-US" dirty="0" smtClean="0">
                <a:latin typeface="5th Grade Cursive"/>
                <a:cs typeface="5th Grade Cursive"/>
              </a:rPr>
              <a:t> Projects</a:t>
            </a:r>
            <a:endParaRPr lang="en-US" dirty="0">
              <a:latin typeface="5th Grade Cursive"/>
              <a:cs typeface="5th Grade Cursiv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Purpose- to demonstrate understanding of the play’s themes, mood, complex characters, and conflicts.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>
                <a:latin typeface="5th Grade Cursive"/>
                <a:cs typeface="5th Grade Cursive"/>
              </a:rPr>
              <a:t>Raisin</a:t>
            </a:r>
            <a:r>
              <a:rPr lang="en-US" dirty="0" smtClean="0">
                <a:latin typeface="5th Grade Cursive"/>
                <a:cs typeface="5th Grade Cursive"/>
              </a:rPr>
              <a:t> Projects</a:t>
            </a:r>
            <a:endParaRPr lang="en-US" dirty="0">
              <a:latin typeface="5th Grade Cursive"/>
              <a:cs typeface="5th Grade Cursiv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Purpose- to demonstrate understanding of the play’s themes, mood, complex characters, and conflicts. </a:t>
            </a:r>
          </a:p>
          <a:p>
            <a:endParaRPr lang="en-US" dirty="0" smtClean="0"/>
          </a:p>
          <a:p>
            <a:r>
              <a:rPr lang="en-US" dirty="0" smtClean="0"/>
              <a:t>Projects are worth 50 points</a:t>
            </a:r>
          </a:p>
          <a:p>
            <a:r>
              <a:rPr lang="en-US" dirty="0" smtClean="0"/>
              <a:t>Due date is Tuesday, February 17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>
                <a:latin typeface="5th Grade Cursive"/>
                <a:cs typeface="5th Grade Cursive"/>
              </a:rPr>
              <a:t>Raisin</a:t>
            </a:r>
            <a:r>
              <a:rPr lang="en-US" dirty="0" smtClean="0">
                <a:latin typeface="5th Grade Cursive"/>
                <a:cs typeface="5th Grade Cursive"/>
              </a:rPr>
              <a:t> Projects</a:t>
            </a:r>
            <a:endParaRPr lang="en-US" dirty="0">
              <a:latin typeface="5th Grade Cursive"/>
              <a:cs typeface="5th Grade Cursiv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performances must be filmed (on your phone, etc.) and emailed to Ms. Mitchell at this email address</a:t>
            </a:r>
          </a:p>
          <a:p>
            <a:endParaRPr lang="en-US" dirty="0" smtClean="0"/>
          </a:p>
          <a:p>
            <a:pPr>
              <a:buNone/>
            </a:pPr>
            <a:r>
              <a:rPr lang="en-US" u="sng" dirty="0" smtClean="0">
                <a:solidFill>
                  <a:srgbClr val="000000"/>
                </a:solidFill>
              </a:rPr>
              <a:t>msmitchell.hohs@gmail.com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Videos must be high quality! Check that they are facing the correct direction, the sound and picture quality are good, etc.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>
                <a:latin typeface="5th Grade Cursive"/>
                <a:cs typeface="5th Grade Cursive"/>
              </a:rPr>
              <a:t>Raisin</a:t>
            </a:r>
            <a:r>
              <a:rPr lang="en-US" dirty="0" smtClean="0">
                <a:latin typeface="5th Grade Cursive"/>
                <a:cs typeface="5th Grade Cursive"/>
              </a:rPr>
              <a:t> Projects</a:t>
            </a:r>
            <a:endParaRPr lang="en-US" dirty="0">
              <a:latin typeface="5th Grade Cursive"/>
              <a:cs typeface="5th Grade Cursiv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Take a few minutes to work in pairs or groups: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planning your projects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finishing Act 3 questions</a:t>
            </a:r>
          </a:p>
          <a:p>
            <a:pPr>
              <a:buFont typeface="Wingdings" charset="2"/>
              <a:buChar char="q"/>
            </a:pPr>
            <a:endParaRPr lang="en-US" dirty="0"/>
          </a:p>
          <a:p>
            <a:pPr>
              <a:buFont typeface="Wingdings" charset="2"/>
              <a:buChar char="q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393</Words>
  <Application>Microsoft Macintosh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Feb. 11, 2015  Warm Up</vt:lpstr>
      <vt:lpstr>Objective</vt:lpstr>
      <vt:lpstr>Homework and Materials</vt:lpstr>
      <vt:lpstr>Raisin Booklet</vt:lpstr>
      <vt:lpstr>Turn in Act 2 Questions</vt:lpstr>
      <vt:lpstr>Raisin Projects</vt:lpstr>
      <vt:lpstr>Raisin Projects</vt:lpstr>
      <vt:lpstr>Raisin Projects</vt:lpstr>
      <vt:lpstr>Raisin Projects</vt:lpstr>
      <vt:lpstr>Turn in Act 3 questions!</vt:lpstr>
      <vt:lpstr>Exit Ticket</vt:lpstr>
      <vt:lpstr>New Unit Introduction</vt:lpstr>
      <vt:lpstr>New Unit Introduction</vt:lpstr>
      <vt:lpstr>Warm Up– work with your partner</vt:lpstr>
      <vt:lpstr>What is the Holocaust?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11, 2015  Warm Up</dc:title>
  <dc:creator>Howard County Administrator</dc:creator>
  <cp:lastModifiedBy>Howard County Administrator</cp:lastModifiedBy>
  <cp:revision>3</cp:revision>
  <dcterms:created xsi:type="dcterms:W3CDTF">2015-02-10T17:40:31Z</dcterms:created>
  <dcterms:modified xsi:type="dcterms:W3CDTF">2015-02-11T16:06:11Z</dcterms:modified>
</cp:coreProperties>
</file>