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6CC4-15F8-574C-A295-8C06FA55D981}" type="datetimeFigureOut">
              <a:rPr lang="en-US" smtClean="0"/>
              <a:t>3/16/15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A6385-DD61-C246-AD0D-DD34A1B9D1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1CB0-6009-114F-A9A9-430784590EC2}" type="datetimeFigureOut">
              <a:rPr lang="en-US" smtClean="0"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372E9-F149-A644-8B34-9A889E6020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March 16, 2015		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this year you’ve written an introductory letter, a narrative, and a literary analysis of themes in a novel.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is writing an explanatory research paper different from these other forms of writing?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is this writing similar?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Topic Sentences- </a:t>
            </a:r>
            <a:br>
              <a:rPr lang="en-US" dirty="0" smtClean="0"/>
            </a:br>
            <a:r>
              <a:rPr lang="en-US" dirty="0" smtClean="0"/>
              <a:t>Which examples are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Life in the concentration camps was bad and hard.</a:t>
            </a:r>
          </a:p>
          <a:p>
            <a:r>
              <a:rPr lang="en-US" dirty="0"/>
              <a:t>Hitler’s military training and passion for politics allowed him to rise quickly to </a:t>
            </a:r>
            <a:r>
              <a:rPr lang="en-US" dirty="0" smtClean="0"/>
              <a:t>power.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Propaganda made people want to join the war. </a:t>
            </a:r>
          </a:p>
          <a:p>
            <a:endParaRPr lang="en-US" dirty="0" smtClean="0"/>
          </a:p>
          <a:p>
            <a:r>
              <a:rPr lang="en-US" dirty="0" smtClean="0"/>
              <a:t>The ghettoes were terrible.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Activity- Writing 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Choose one topic sentence to expand and begin writing a body paragraph. 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Remember, you have your topics, points, and quotes on your outline.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Focus on integrating your evidence smoothly into your sentences. 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Use transition words and phrases to connect ideas together and show relationships.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Activity- Writing 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Choose one topic sentence to and begin writing a body paragraph. 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Remember, you have your topics, points, and quotes on your outline.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Focus on integrating your evidence smoothly into your sentences. 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Use transition words and phrases to connect ideas together and show relationships.</a:t>
            </a:r>
          </a:p>
          <a:p>
            <a:pPr lvl="0">
              <a:buNone/>
            </a:pPr>
            <a:r>
              <a:rPr lang="en-US" dirty="0" smtClean="0"/>
              <a:t>* Focus on writing one body paragraph. If you finish one, continue on the next one. 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5th Grade Cursive"/>
                <a:cs typeface="5th Grade Cursive"/>
              </a:rPr>
              <a:t>Activity Wrap Up</a:t>
            </a:r>
            <a:endParaRPr lang="en-US" dirty="0">
              <a:latin typeface="5th Grade Cursive"/>
              <a:cs typeface="5th Grade Cursiv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back through your paragraph that you wrote. What signal phrases did you use to introduce your quotations? What transition words did you use within your paragraph?</a:t>
            </a:r>
          </a:p>
          <a:p>
            <a:endParaRPr lang="en-US" dirty="0" smtClean="0"/>
          </a:p>
          <a:p>
            <a:r>
              <a:rPr lang="en-US" dirty="0" smtClean="0"/>
              <a:t>Why did you choose those words? How do they help you convey what you are trying to say better than a different word choice?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Research Essay: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 draft will be due Wednesday. </a:t>
            </a:r>
          </a:p>
          <a:p>
            <a:pPr lvl="1"/>
            <a:r>
              <a:rPr lang="en-US" dirty="0" smtClean="0"/>
              <a:t>Please have it printed out and ready to be peer edited at the beginning of class. </a:t>
            </a:r>
          </a:p>
          <a:p>
            <a:endParaRPr lang="en-US" dirty="0" smtClean="0"/>
          </a:p>
          <a:p>
            <a:r>
              <a:rPr lang="en-US" dirty="0" smtClean="0"/>
              <a:t>Consult your notes and hand outs to assist you in writing your introduction and conclusion.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Lunch"/>
                <a:cs typeface="Lunch"/>
              </a:rPr>
              <a:t>Objective</a:t>
            </a:r>
            <a:endParaRPr lang="en-US" dirty="0">
              <a:latin typeface="Lunch"/>
              <a:cs typeface="Lun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 will…</a:t>
            </a:r>
          </a:p>
          <a:p>
            <a:pPr>
              <a:buNone/>
            </a:pPr>
            <a:r>
              <a:rPr lang="en-US" dirty="0" smtClean="0"/>
              <a:t>take notes during a presentation in order to define Unit 12 vocabulary words and identify their parts of speech.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apply the </a:t>
            </a:r>
            <a:r>
              <a:rPr lang="en-US" dirty="0"/>
              <a:t>traits</a:t>
            </a:r>
            <a:r>
              <a:rPr lang="en-US" dirty="0" smtClean="0"/>
              <a:t> of writing by composing a </a:t>
            </a:r>
            <a:r>
              <a:rPr lang="en-US" dirty="0"/>
              <a:t>draft of a paragraph for my research paper with attention to effective organization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analyze my decisions in order to evaluate my research and writing process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Homework and Materials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For Tuesday:</a:t>
            </a:r>
          </a:p>
          <a:p>
            <a:pPr>
              <a:buNone/>
            </a:pPr>
            <a:r>
              <a:rPr lang="en-US" dirty="0" smtClean="0"/>
              <a:t>Read up to page 46 in </a:t>
            </a:r>
            <a:r>
              <a:rPr lang="en-US" i="1" dirty="0" smtClean="0"/>
              <a:t>Night</a:t>
            </a:r>
            <a:r>
              <a:rPr lang="en-US" dirty="0" smtClean="0"/>
              <a:t> (Chapters 3-4 worksheet will be due Thursday)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For Wednesday:</a:t>
            </a:r>
          </a:p>
          <a:p>
            <a:pPr>
              <a:buNone/>
            </a:pPr>
            <a:r>
              <a:rPr lang="en-US" dirty="0" smtClean="0"/>
              <a:t>Complete Unit 12 vocabulary HW</a:t>
            </a:r>
          </a:p>
          <a:p>
            <a:pPr>
              <a:buNone/>
            </a:pPr>
            <a:r>
              <a:rPr lang="en-US" dirty="0" smtClean="0"/>
              <a:t>Rough Draft due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For Today</a:t>
            </a:r>
            <a:r>
              <a:rPr lang="en-US" sz="2400" u="sng" dirty="0" smtClean="0"/>
              <a:t> </a:t>
            </a:r>
            <a:r>
              <a:rPr lang="en-US" sz="2400" dirty="0" smtClean="0"/>
              <a:t>(after vocabulary</a:t>
            </a:r>
            <a:r>
              <a:rPr lang="en-US" dirty="0" smtClean="0"/>
              <a:t>):</a:t>
            </a:r>
          </a:p>
          <a:p>
            <a:r>
              <a:rPr lang="en-US" dirty="0" smtClean="0"/>
              <a:t>Your revised outline</a:t>
            </a:r>
          </a:p>
          <a:p>
            <a:r>
              <a:rPr lang="en-US" dirty="0" smtClean="0"/>
              <a:t>HS Writing Manual</a:t>
            </a:r>
          </a:p>
          <a:p>
            <a:r>
              <a:rPr lang="en-US" dirty="0" smtClean="0"/>
              <a:t>any other tools to help you with your writing (note cards, works cited, etc.)</a:t>
            </a:r>
          </a:p>
          <a:p>
            <a:r>
              <a:rPr lang="en-US" dirty="0" smtClean="0"/>
              <a:t>Loose leaf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5th Grade Cursive"/>
                <a:cs typeface="5th Grade Cursive"/>
              </a:rPr>
              <a:t>Vocabulary Presentations</a:t>
            </a:r>
            <a:endParaRPr lang="en-US" dirty="0">
              <a:latin typeface="5th Grade Cursive"/>
              <a:cs typeface="5th Grade Cursive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Today’s presenters are:</a:t>
            </a:r>
          </a:p>
          <a:p>
            <a:pPr>
              <a:buNone/>
            </a:pPr>
            <a:r>
              <a:rPr lang="en-US" dirty="0" smtClean="0"/>
              <a:t>Period 1: Lindsey and Annie</a:t>
            </a:r>
          </a:p>
          <a:p>
            <a:pPr>
              <a:buNone/>
            </a:pPr>
            <a:r>
              <a:rPr lang="en-US" dirty="0" smtClean="0"/>
              <a:t>Period 2: Ryan and John</a:t>
            </a:r>
          </a:p>
          <a:p>
            <a:pPr>
              <a:buNone/>
            </a:pPr>
            <a:r>
              <a:rPr lang="en-US" dirty="0" smtClean="0"/>
              <a:t>Period 6: Chris, Mariana, and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5th Grade Cursive"/>
                <a:cs typeface="5th Grade Cursive"/>
              </a:rPr>
              <a:t>Vocabulary Follow Up</a:t>
            </a:r>
            <a:endParaRPr lang="en-US" dirty="0">
              <a:latin typeface="5th Grade Cursive"/>
              <a:cs typeface="5th Grade Cursiv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words have you seen before? Put a mark next to those words.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5th Grade Cursive"/>
                <a:cs typeface="5th Grade Cursive"/>
              </a:rPr>
              <a:t>Upcoming Vocabulary</a:t>
            </a:r>
            <a:endParaRPr lang="en-US" dirty="0">
              <a:latin typeface="5th Grade Cursive"/>
              <a:cs typeface="5th Grade Cursiv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Wednesday: Unit 12 Homework due</a:t>
            </a:r>
          </a:p>
          <a:p>
            <a:endParaRPr lang="en-US" dirty="0" smtClean="0"/>
          </a:p>
          <a:p>
            <a:r>
              <a:rPr lang="en-US" dirty="0" smtClean="0"/>
              <a:t>Thursday: Vocabulary Review Game</a:t>
            </a:r>
          </a:p>
          <a:p>
            <a:endParaRPr lang="en-US" dirty="0" smtClean="0"/>
          </a:p>
          <a:p>
            <a:r>
              <a:rPr lang="en-US" dirty="0" smtClean="0"/>
              <a:t>Friday: Quiz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Research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For today’s activity</a:t>
            </a:r>
            <a:r>
              <a:rPr lang="en-US" dirty="0" smtClean="0"/>
              <a:t>:</a:t>
            </a:r>
          </a:p>
          <a:p>
            <a:r>
              <a:rPr lang="en-US" dirty="0" smtClean="0"/>
              <a:t>Your revised outline</a:t>
            </a:r>
          </a:p>
          <a:p>
            <a:r>
              <a:rPr lang="en-US" dirty="0" smtClean="0"/>
              <a:t>HS Writing Manual</a:t>
            </a:r>
          </a:p>
          <a:p>
            <a:r>
              <a:rPr lang="en-US" dirty="0" smtClean="0"/>
              <a:t>any other tools to help you with your writing (note cards, works cited, etc.)</a:t>
            </a:r>
          </a:p>
          <a:p>
            <a:r>
              <a:rPr lang="en-US" dirty="0" smtClean="0"/>
              <a:t>Loose leaf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body paragraph should:</a:t>
            </a:r>
          </a:p>
          <a:p>
            <a:pPr lvl="0">
              <a:buFont typeface="Wingdings" charset="2"/>
              <a:buChar char="q"/>
            </a:pPr>
            <a:r>
              <a:rPr lang="en-US" dirty="0"/>
              <a:t>Include a topic sentence.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Stay focused on one main idea.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Use evidence from several sources to support the main idea.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Use proper in-text citation to document sources.</a:t>
            </a:r>
          </a:p>
          <a:p>
            <a:pPr lvl="0">
              <a:buFont typeface="Wingdings" charset="2"/>
              <a:buChar char="q"/>
            </a:pPr>
            <a:r>
              <a:rPr lang="en-US" dirty="0" smtClean="0"/>
              <a:t>Use transition words to connect ideas.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Topic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first sentence of your paragraph.</a:t>
            </a:r>
          </a:p>
          <a:p>
            <a:r>
              <a:rPr lang="en-US" dirty="0" smtClean="0"/>
              <a:t>Organizes and introduces the main idea of the paragraph.</a:t>
            </a:r>
          </a:p>
          <a:p>
            <a:pPr lvl="1"/>
            <a:r>
              <a:rPr lang="en-US" dirty="0" smtClean="0"/>
              <a:t>A paragraph’s topic sentence must be general enough to express the paragraph’s overall subject.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hould be specific enough that the reader can understand the paragraph’s main subject and point.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652</Words>
  <Application>Microsoft Macintosh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March 16, 2015  Warm Up</vt:lpstr>
      <vt:lpstr>Objective</vt:lpstr>
      <vt:lpstr>Homework and Materials</vt:lpstr>
      <vt:lpstr>Vocabulary Presentations</vt:lpstr>
      <vt:lpstr>Vocabulary Follow Up</vt:lpstr>
      <vt:lpstr>Upcoming Vocabulary</vt:lpstr>
      <vt:lpstr>Research Papers</vt:lpstr>
      <vt:lpstr>Body Paragraphs</vt:lpstr>
      <vt:lpstr>Topic Sentences</vt:lpstr>
      <vt:lpstr>Topic Sentences-  Which examples are best?</vt:lpstr>
      <vt:lpstr>Activity- Writing Body Paragraphs</vt:lpstr>
      <vt:lpstr>Activity- Writing Body Paragraphs</vt:lpstr>
      <vt:lpstr>Activity Wrap Up</vt:lpstr>
      <vt:lpstr>Research Essay: Next Steps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16, 2015  Warm Up</dc:title>
  <dc:creator>Howard County Administrator</dc:creator>
  <cp:lastModifiedBy>Howard County Administrator</cp:lastModifiedBy>
  <cp:revision>2</cp:revision>
  <cp:lastPrinted>2015-03-16T14:22:28Z</cp:lastPrinted>
  <dcterms:created xsi:type="dcterms:W3CDTF">2015-03-15T18:28:55Z</dcterms:created>
  <dcterms:modified xsi:type="dcterms:W3CDTF">2015-03-16T22:03:44Z</dcterms:modified>
</cp:coreProperties>
</file>